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5"/>
  </p:normalViewPr>
  <p:slideViewPr>
    <p:cSldViewPr>
      <p:cViewPr varScale="1">
        <p:scale>
          <a:sx n="111" d="100"/>
          <a:sy n="111" d="100"/>
        </p:scale>
        <p:origin x="168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17FAAD-B104-D340-BBDD-0D4AB64ECB49}" type="datetimeFigureOut">
              <a:rPr lang="en-US" smtClean="0"/>
              <a:t>9/2/21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8FD1C4-8631-D844-A41C-1DDB20FDC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789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37F4-7593-46B7-9B9E-BF05F26B407D}" type="datetimeFigureOut">
              <a:rPr lang="en-US" smtClean="0"/>
              <a:pPr/>
              <a:t>9/2/21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957D-47D1-492C-A5D6-576501F3A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37F4-7593-46B7-9B9E-BF05F26B407D}" type="datetimeFigureOut">
              <a:rPr lang="en-US" smtClean="0"/>
              <a:pPr/>
              <a:t>9/2/21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957D-47D1-492C-A5D6-576501F3A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37F4-7593-46B7-9B9E-BF05F26B407D}" type="datetimeFigureOut">
              <a:rPr lang="en-US" smtClean="0"/>
              <a:pPr/>
              <a:t>9/2/21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957D-47D1-492C-A5D6-576501F3A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37F4-7593-46B7-9B9E-BF05F26B407D}" type="datetimeFigureOut">
              <a:rPr lang="en-US" smtClean="0"/>
              <a:pPr/>
              <a:t>9/2/21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957D-47D1-492C-A5D6-576501F3A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37F4-7593-46B7-9B9E-BF05F26B407D}" type="datetimeFigureOut">
              <a:rPr lang="en-US" smtClean="0"/>
              <a:pPr/>
              <a:t>9/2/21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957D-47D1-492C-A5D6-576501F3A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37F4-7593-46B7-9B9E-BF05F26B407D}" type="datetimeFigureOut">
              <a:rPr lang="en-US" smtClean="0"/>
              <a:pPr/>
              <a:t>9/2/21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957D-47D1-492C-A5D6-576501F3A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37F4-7593-46B7-9B9E-BF05F26B407D}" type="datetimeFigureOut">
              <a:rPr lang="en-US" smtClean="0"/>
              <a:pPr/>
              <a:t>9/2/21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957D-47D1-492C-A5D6-576501F3A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37F4-7593-46B7-9B9E-BF05F26B407D}" type="datetimeFigureOut">
              <a:rPr lang="en-US" smtClean="0"/>
              <a:pPr/>
              <a:t>9/2/21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957D-47D1-492C-A5D6-576501F3A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37F4-7593-46B7-9B9E-BF05F26B407D}" type="datetimeFigureOut">
              <a:rPr lang="en-US" smtClean="0"/>
              <a:pPr/>
              <a:t>9/2/21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957D-47D1-492C-A5D6-576501F3A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37F4-7593-46B7-9B9E-BF05F26B407D}" type="datetimeFigureOut">
              <a:rPr lang="en-US" smtClean="0"/>
              <a:pPr/>
              <a:t>9/2/21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957D-47D1-492C-A5D6-576501F3A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37F4-7593-46B7-9B9E-BF05F26B407D}" type="datetimeFigureOut">
              <a:rPr lang="en-US" smtClean="0"/>
              <a:pPr/>
              <a:t>9/2/21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1A0957D-47D1-492C-A5D6-576501F3A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F837F4-7593-46B7-9B9E-BF05F26B407D}" type="datetimeFigureOut">
              <a:rPr lang="en-US" smtClean="0"/>
              <a:pPr/>
              <a:t>9/2/21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A0957D-47D1-492C-A5D6-576501F3AA5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1.1 Characteristics of Life (p.3)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b="1" i="1" u="sng" dirty="0"/>
              <a:t>______________________________</a:t>
            </a:r>
          </a:p>
          <a:p>
            <a:pPr marL="514350" indent="-514350">
              <a:buNone/>
            </a:pPr>
            <a:endParaRPr lang="en-US" b="1" i="1" u="sng" dirty="0"/>
          </a:p>
          <a:p>
            <a:pPr marL="514350" indent="-514350">
              <a:buFont typeface="Wingdings" pitchFamily="2" charset="2"/>
              <a:buChar char="§"/>
            </a:pPr>
            <a:r>
              <a:rPr lang="en-US" dirty="0"/>
              <a:t>______________		(Nerve cell)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/>
              <a:t>______________		(Nervous tissue)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/>
              <a:t>______________		(Brain)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/>
              <a:t>____________________	(Brain, Spinal cord…etc)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/>
              <a:t>_______________		(Human)</a:t>
            </a:r>
          </a:p>
          <a:p>
            <a:pPr marL="514350" indent="-514350">
              <a:buNone/>
            </a:pPr>
            <a:r>
              <a:rPr lang="en-US" dirty="0"/>
              <a:t>		</a:t>
            </a:r>
          </a:p>
        </p:txBody>
      </p:sp>
      <p:pic>
        <p:nvPicPr>
          <p:cNvPr id="6" name="Picture 5" descr="levels%20of%20organiz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689648"/>
            <a:ext cx="2195736" cy="219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levels_of_organization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4197"/>
            <a:ext cx="7814320" cy="6289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1575302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373616" cy="1080120"/>
          </a:xfrm>
        </p:spPr>
        <p:txBody>
          <a:bodyPr>
            <a:normAutofit fontScale="90000"/>
          </a:bodyPr>
          <a:lstStyle/>
          <a:p>
            <a:br>
              <a:rPr lang="en-US" sz="3000" b="1" i="1" u="sng" dirty="0"/>
            </a:br>
            <a:br>
              <a:rPr lang="en-US" sz="3000" b="1" i="1" u="sng" dirty="0"/>
            </a:br>
            <a:br>
              <a:rPr lang="en-US" sz="3000" b="1" i="1" u="sng" dirty="0"/>
            </a:br>
            <a:br>
              <a:rPr lang="en-US" sz="3000" b="1" i="1" u="sng" dirty="0"/>
            </a:br>
            <a:r>
              <a:rPr lang="en-US" sz="3000" b="1" i="1" u="sng" dirty="0"/>
              <a:t>2.  Living Things Acquire Materials and Energy</a:t>
            </a:r>
            <a:br>
              <a:rPr lang="en-US" sz="3000" b="1" i="1" u="sng" dirty="0"/>
            </a:br>
            <a:endParaRPr lang="en-US" sz="3000" b="1" i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174035"/>
          </a:xfrm>
        </p:spPr>
        <p:txBody>
          <a:bodyPr/>
          <a:lstStyle/>
          <a:p>
            <a:endParaRPr lang="en-US" u="sng" dirty="0"/>
          </a:p>
          <a:p>
            <a:r>
              <a:rPr lang="en-US" b="1" u="sng" dirty="0"/>
              <a:t>____________ </a:t>
            </a:r>
            <a:r>
              <a:rPr lang="en-US" dirty="0"/>
              <a:t>is the capacity to do work.</a:t>
            </a:r>
          </a:p>
          <a:p>
            <a:endParaRPr lang="en-US" dirty="0"/>
          </a:p>
          <a:p>
            <a:r>
              <a:rPr lang="en-US" dirty="0"/>
              <a:t>Living things cannot carry on life’s activities without an __________ source of materials and ____________</a:t>
            </a:r>
          </a:p>
          <a:p>
            <a:endParaRPr lang="en-US" u="sng" dirty="0"/>
          </a:p>
          <a:p>
            <a:r>
              <a:rPr lang="en-US" b="1" u="sng" dirty="0"/>
              <a:t>______________ </a:t>
            </a:r>
            <a:r>
              <a:rPr lang="en-US" dirty="0"/>
              <a:t>or </a:t>
            </a:r>
            <a:r>
              <a:rPr lang="en-US" b="1" u="sng" dirty="0"/>
              <a:t>________________</a:t>
            </a:r>
            <a:r>
              <a:rPr lang="en-US" dirty="0"/>
              <a:t>use carbon dioxide, water and solar energy to make their own food</a:t>
            </a:r>
          </a:p>
          <a:p>
            <a:endParaRPr lang="en-US" u="sng" dirty="0"/>
          </a:p>
          <a:p>
            <a:r>
              <a:rPr lang="en-US" b="1" u="sng" dirty="0"/>
              <a:t>______________ </a:t>
            </a:r>
            <a:r>
              <a:rPr lang="en-US" dirty="0"/>
              <a:t>(humans) acquire materials and energy when they eat.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972" y="764704"/>
            <a:ext cx="1587500" cy="15875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US" sz="3000" b="1" i="1" u="sng" dirty="0"/>
              <a:t>3.  Living Things Reproduce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_____________ creates _____________.</a:t>
            </a:r>
          </a:p>
          <a:p>
            <a:pPr>
              <a:buNone/>
            </a:pPr>
            <a:endParaRPr lang="en-US" u="sng" dirty="0"/>
          </a:p>
          <a:p>
            <a:r>
              <a:rPr lang="en-US" b="1" u="sng" dirty="0"/>
              <a:t>____________ </a:t>
            </a:r>
            <a:r>
              <a:rPr lang="en-US" dirty="0"/>
              <a:t>in the form of </a:t>
            </a:r>
            <a:r>
              <a:rPr lang="en-US" b="1" u="sng" dirty="0"/>
              <a:t>______________ </a:t>
            </a:r>
            <a:r>
              <a:rPr lang="en-US" dirty="0"/>
              <a:t>(deoxyribonucleic acid) allow cells and organisms to reproduce.</a:t>
            </a:r>
          </a:p>
          <a:p>
            <a:endParaRPr lang="en-US" u="sng" dirty="0"/>
          </a:p>
          <a:p>
            <a:r>
              <a:rPr lang="en-US" b="1" dirty="0"/>
              <a:t>______________ </a:t>
            </a:r>
            <a:r>
              <a:rPr lang="en-US" dirty="0"/>
              <a:t>is all the chemical reactions in the cell.</a:t>
            </a:r>
          </a:p>
          <a:p>
            <a:endParaRPr lang="en-US" dirty="0"/>
          </a:p>
          <a:p>
            <a:r>
              <a:rPr lang="en-US" dirty="0"/>
              <a:t>Reproduction can be </a:t>
            </a:r>
            <a:r>
              <a:rPr lang="en-US" b="1" u="sng" dirty="0"/>
              <a:t>___________</a:t>
            </a:r>
            <a:r>
              <a:rPr lang="en-US" dirty="0"/>
              <a:t>(mitosis) or </a:t>
            </a:r>
            <a:r>
              <a:rPr lang="en-US" b="1" u="sng" dirty="0"/>
              <a:t>______________ </a:t>
            </a:r>
            <a:r>
              <a:rPr lang="en-US" dirty="0"/>
              <a:t>(meiosis).</a:t>
            </a:r>
          </a:p>
        </p:txBody>
      </p:sp>
      <p:pic>
        <p:nvPicPr>
          <p:cNvPr id="4" name="Picture 5" descr="270px-Ge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749388"/>
            <a:ext cx="2339752" cy="18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en-US" sz="3000" b="1" u="sng" dirty="0"/>
              <a:t>4.  Living Things Respond to Stimuli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/>
          <a:lstStyle/>
          <a:p>
            <a:r>
              <a:rPr lang="en-US" b="1" u="sng" dirty="0"/>
              <a:t>_______________ </a:t>
            </a:r>
            <a:r>
              <a:rPr lang="en-US" dirty="0"/>
              <a:t>(a stimulus) is a change in the internal or external environment that a sensory receptor can detect.</a:t>
            </a:r>
          </a:p>
          <a:p>
            <a:endParaRPr lang="en-US" u="sng" dirty="0"/>
          </a:p>
          <a:p>
            <a:r>
              <a:rPr lang="en-US" b="1" u="sng" dirty="0"/>
              <a:t>__________________ </a:t>
            </a:r>
            <a:r>
              <a:rPr lang="en-US" dirty="0"/>
              <a:t>is the response to a stimulus.</a:t>
            </a:r>
          </a:p>
          <a:p>
            <a:endParaRPr lang="en-US" dirty="0"/>
          </a:p>
          <a:p>
            <a:r>
              <a:rPr lang="en-US" dirty="0" err="1"/>
              <a:t>Behaviour</a:t>
            </a:r>
            <a:r>
              <a:rPr lang="en-US" dirty="0"/>
              <a:t> is generally a response designed to 	__________________, </a:t>
            </a:r>
          </a:p>
          <a:p>
            <a:pPr marL="0" indent="0">
              <a:buNone/>
            </a:pPr>
            <a:r>
              <a:rPr lang="en-US" dirty="0"/>
              <a:t>	__________________, and/or </a:t>
            </a:r>
          </a:p>
          <a:p>
            <a:pPr marL="0" indent="0">
              <a:buNone/>
            </a:pPr>
            <a:r>
              <a:rPr lang="en-US" dirty="0"/>
              <a:t>	__________________.</a:t>
            </a:r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en-US" sz="3000" b="1" i="1" u="sng" dirty="0"/>
              <a:t>5.Living Things are Homeostatic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r>
              <a:rPr lang="en-US" b="1" u="sng" dirty="0"/>
              <a:t>____________________ </a:t>
            </a:r>
            <a:r>
              <a:rPr lang="en-US" dirty="0"/>
              <a:t>means “staying the same.”  It is the relative constancy of the body’s internal environment.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All organ systems work together to maintain ___________________.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Ex:  Humans try to maintain a body             temperature of __________ C regardless of        how hot or cold the _______________ is.</a:t>
            </a:r>
          </a:p>
        </p:txBody>
      </p:sp>
      <p:pic>
        <p:nvPicPr>
          <p:cNvPr id="4" name="Picture 7" descr="sat_hike_sweaty_and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392488"/>
            <a:ext cx="1704492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147248" cy="792088"/>
          </a:xfrm>
        </p:spPr>
        <p:txBody>
          <a:bodyPr>
            <a:normAutofit/>
          </a:bodyPr>
          <a:lstStyle/>
          <a:p>
            <a:pPr algn="l"/>
            <a:r>
              <a:rPr lang="en-US" sz="3000" b="1" i="1" u="sng" dirty="0"/>
              <a:t>6.  Living Things Grow and Develop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/>
          </a:bodyPr>
          <a:lstStyle/>
          <a:p>
            <a:endParaRPr lang="en-US" u="sng" dirty="0"/>
          </a:p>
          <a:p>
            <a:r>
              <a:rPr lang="en-US" b="1" u="sng" dirty="0"/>
              <a:t>____________________ </a:t>
            </a:r>
            <a:r>
              <a:rPr lang="en-US" dirty="0"/>
              <a:t>is the increase in the size and often the _________________ of cells.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Growth is a part of </a:t>
            </a:r>
            <a:r>
              <a:rPr lang="en-US" b="1" u="sng" dirty="0"/>
              <a:t>___________________</a:t>
            </a:r>
            <a:r>
              <a:rPr lang="en-US" dirty="0"/>
              <a:t>.</a:t>
            </a:r>
          </a:p>
          <a:p>
            <a:endParaRPr lang="en-US" u="sng" dirty="0"/>
          </a:p>
          <a:p>
            <a:r>
              <a:rPr lang="en-US" b="1" u="sng" dirty="0"/>
              <a:t>_____________________ </a:t>
            </a:r>
            <a:r>
              <a:rPr lang="en-US" dirty="0"/>
              <a:t>is all the changes that take place between conception and death.  (Ex:  egg, zygote, embryo, fetus, baby, adolescence, adulthood, aging).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5266268"/>
            <a:ext cx="2358899" cy="1564053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en-US" sz="3000" b="1" i="1" u="sng" dirty="0"/>
              <a:t>7.  Living Things are Adapted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lnSpcReduction="10000"/>
          </a:bodyPr>
          <a:lstStyle/>
          <a:p>
            <a:r>
              <a:rPr lang="en-US" b="1" u="sng" dirty="0"/>
              <a:t>___________________ </a:t>
            </a:r>
            <a:r>
              <a:rPr lang="en-US" dirty="0"/>
              <a:t>are modifications that make an organism suited to its way of life.</a:t>
            </a:r>
          </a:p>
          <a:p>
            <a:pPr>
              <a:buNone/>
            </a:pPr>
            <a:endParaRPr lang="en-US" dirty="0"/>
          </a:p>
          <a:p>
            <a:r>
              <a:rPr lang="en-US" b="1" u="sng" dirty="0"/>
              <a:t>____________________ </a:t>
            </a:r>
            <a:r>
              <a:rPr lang="en-US" dirty="0"/>
              <a:t>is the process by which a species changes through time.</a:t>
            </a:r>
          </a:p>
          <a:p>
            <a:endParaRPr lang="en-US" b="1" u="sng" dirty="0"/>
          </a:p>
          <a:p>
            <a:r>
              <a:rPr lang="en-US" b="1" u="sng" dirty="0"/>
              <a:t>__________________ </a:t>
            </a:r>
            <a:r>
              <a:rPr lang="en-US" dirty="0"/>
              <a:t>are groups of                       similarly constructed organisms that can         interbreed.</a:t>
            </a:r>
          </a:p>
          <a:p>
            <a:endParaRPr lang="en-US" dirty="0"/>
          </a:p>
          <a:p>
            <a:r>
              <a:rPr lang="en-US" b="1" dirty="0"/>
              <a:t>_________________ </a:t>
            </a:r>
            <a:r>
              <a:rPr lang="en-US" dirty="0"/>
              <a:t>is the key to the diversity of life.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3284984"/>
            <a:ext cx="2209800" cy="17145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10139</TotalTime>
  <Words>376</Words>
  <Application>Microsoft Macintosh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Constantia</vt:lpstr>
      <vt:lpstr>Wingdings</vt:lpstr>
      <vt:lpstr>Wingdings 2</vt:lpstr>
      <vt:lpstr>Flow</vt:lpstr>
      <vt:lpstr>1.1 Characteristics of Life (p.3)</vt:lpstr>
      <vt:lpstr>PowerPoint Presentation</vt:lpstr>
      <vt:lpstr>    2.  Living Things Acquire Materials and Energy </vt:lpstr>
      <vt:lpstr>3.  Living Things Reproduce</vt:lpstr>
      <vt:lpstr>4.  Living Things Respond to Stimuli</vt:lpstr>
      <vt:lpstr>5.Living Things are Homeostatic</vt:lpstr>
      <vt:lpstr>6.  Living Things Grow and Develop</vt:lpstr>
      <vt:lpstr>7.  Living Things are Adapted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 Characteristics of Life (p.3)</dc:title>
  <dc:creator>Michelle DeBou</dc:creator>
  <cp:lastModifiedBy>Microsoft Office User</cp:lastModifiedBy>
  <cp:revision>35</cp:revision>
  <cp:lastPrinted>2021-09-02T18:57:52Z</cp:lastPrinted>
  <dcterms:created xsi:type="dcterms:W3CDTF">2011-09-08T02:29:55Z</dcterms:created>
  <dcterms:modified xsi:type="dcterms:W3CDTF">2021-09-02T19:16:42Z</dcterms:modified>
</cp:coreProperties>
</file>